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5" r:id="rId4"/>
    <p:sldId id="263" r:id="rId5"/>
    <p:sldId id="269" r:id="rId6"/>
    <p:sldId id="258" r:id="rId7"/>
    <p:sldId id="268" r:id="rId8"/>
    <p:sldId id="270" r:id="rId9"/>
    <p:sldId id="271" r:id="rId10"/>
    <p:sldId id="272" r:id="rId11"/>
    <p:sldId id="273" r:id="rId12"/>
    <p:sldId id="274" r:id="rId13"/>
    <p:sldId id="283" r:id="rId14"/>
    <p:sldId id="275" r:id="rId15"/>
    <p:sldId id="276" r:id="rId16"/>
    <p:sldId id="277" r:id="rId17"/>
    <p:sldId id="278" r:id="rId18"/>
    <p:sldId id="284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36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50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42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03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82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57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79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2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87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70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69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8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24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17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2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33F4-9E46-4B52-AC4D-42FA3A1D8877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90550" y="1208314"/>
            <a:ext cx="7429999" cy="2262781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T</a:t>
            </a:r>
            <a:r>
              <a:rPr lang="hu-HU" sz="7200" dirty="0" err="1" smtClean="0"/>
              <a:t>ömbök</a:t>
            </a:r>
            <a:r>
              <a:rPr lang="hu-HU" sz="7200" dirty="0" smtClean="0"/>
              <a:t>, mátrixok</a:t>
            </a:r>
            <a:endParaRPr lang="hu-HU" sz="7200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4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Mátrix </a:t>
            </a:r>
            <a:r>
              <a:rPr lang="hu-HU" dirty="0"/>
              <a:t>feltöltése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ro-RO" dirty="0" err="1" smtClean="0"/>
              <a:t>letlen</a:t>
            </a:r>
            <a:r>
              <a:rPr lang="hu-HU" dirty="0" smtClean="0"/>
              <a:t> </a:t>
            </a:r>
            <a:r>
              <a:rPr lang="hu-HU" dirty="0"/>
              <a:t>számokkal </a:t>
            </a:r>
            <a:r>
              <a:rPr lang="hu-HU" dirty="0" smtClean="0"/>
              <a:t>!!</a:t>
            </a:r>
            <a:br>
              <a:rPr lang="hu-HU" dirty="0" smtClean="0"/>
            </a:br>
            <a:r>
              <a:rPr lang="hu-HU" dirty="0" smtClean="0"/>
              <a:t>   -</a:t>
            </a:r>
            <a:r>
              <a:rPr lang="hu-HU" dirty="0"/>
              <a:t>a mátrix nevű tömböt már létrehoztuk-!!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Random </a:t>
            </a:r>
            <a:r>
              <a:rPr lang="hu-HU" sz="2800" dirty="0"/>
              <a:t>r = </a:t>
            </a:r>
            <a:r>
              <a:rPr lang="hu-HU" sz="2800" dirty="0" err="1"/>
              <a:t>new</a:t>
            </a:r>
            <a:r>
              <a:rPr lang="hu-HU" sz="2800" dirty="0"/>
              <a:t> Random();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i = 0; i &lt; </a:t>
            </a:r>
            <a:r>
              <a:rPr lang="hu-HU" sz="2800" dirty="0" err="1"/>
              <a:t>mátrix.GetLength</a:t>
            </a:r>
            <a:r>
              <a:rPr lang="hu-HU" sz="2800" dirty="0"/>
              <a:t>(0); i++)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{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</a:t>
            </a:r>
            <a:r>
              <a:rPr lang="hu-HU" sz="2800" dirty="0" err="1"/>
              <a:t>for</a:t>
            </a:r>
            <a:r>
              <a:rPr lang="hu-HU" sz="2800" dirty="0"/>
              <a:t> (int j = 0; j &lt; </a:t>
            </a:r>
            <a:r>
              <a:rPr lang="hu-HU" sz="2800" dirty="0" err="1"/>
              <a:t>mátrix.GetLength</a:t>
            </a:r>
            <a:r>
              <a:rPr lang="hu-HU" sz="2800" dirty="0"/>
              <a:t>(1); j</a:t>
            </a:r>
            <a:r>
              <a:rPr lang="hu-HU" sz="2800" dirty="0" smtClean="0"/>
              <a:t>++)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</a:t>
            </a:r>
            <a:r>
              <a:rPr lang="hu-HU" sz="2800" dirty="0"/>
              <a:t>{ mátrix[i, j] = </a:t>
            </a:r>
            <a:r>
              <a:rPr lang="hu-HU" sz="2800" dirty="0" err="1"/>
              <a:t>r.Next</a:t>
            </a:r>
            <a:r>
              <a:rPr lang="hu-HU" sz="2800" dirty="0"/>
              <a:t>(); </a:t>
            </a:r>
            <a:r>
              <a:rPr lang="hu-HU" sz="2800" dirty="0" smtClean="0"/>
              <a:t>}</a:t>
            </a:r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/>
              <a:t>}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50650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8617" y="313509"/>
            <a:ext cx="10032274" cy="5597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/>
              <a:t>int[][] </a:t>
            </a:r>
            <a:r>
              <a:rPr lang="hu-HU" sz="2800" dirty="0" err="1"/>
              <a:t>mutatovektor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int[][] {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		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/>
              <a:t>int[] { 6, 2, 2, 7, 3 },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		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/>
              <a:t>int[] { 3, 1 },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		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/>
              <a:t>int[] { 12, 31, 56 } };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i = 0; i &lt; </a:t>
            </a:r>
            <a:r>
              <a:rPr lang="hu-HU" sz="2800" dirty="0" err="1"/>
              <a:t>mutatovektor.Length</a:t>
            </a:r>
            <a:r>
              <a:rPr lang="hu-HU" sz="2800" dirty="0"/>
              <a:t>; i++)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{ 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j = 0; j &lt; </a:t>
            </a:r>
            <a:r>
              <a:rPr lang="hu-HU" sz="2800" dirty="0" err="1"/>
              <a:t>mutatovektor</a:t>
            </a:r>
            <a:r>
              <a:rPr lang="hu-HU" sz="2800" dirty="0"/>
              <a:t>[i].</a:t>
            </a:r>
            <a:r>
              <a:rPr lang="hu-HU" sz="2800" dirty="0" err="1"/>
              <a:t>Length</a:t>
            </a:r>
            <a:r>
              <a:rPr lang="hu-HU" sz="2800" dirty="0"/>
              <a:t>; j++)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{ 	</a:t>
            </a:r>
            <a:r>
              <a:rPr lang="hu-HU" sz="2800" dirty="0" err="1" smtClean="0"/>
              <a:t>Console.Write</a:t>
            </a:r>
            <a:r>
              <a:rPr lang="hu-HU" sz="2800" dirty="0" smtClean="0"/>
              <a:t>(</a:t>
            </a:r>
            <a:r>
              <a:rPr lang="hu-HU" sz="2800" dirty="0" err="1" smtClean="0"/>
              <a:t>mutatovektor</a:t>
            </a:r>
            <a:r>
              <a:rPr lang="hu-HU" sz="2800" dirty="0" smtClean="0"/>
              <a:t>[i</a:t>
            </a:r>
            <a:r>
              <a:rPr lang="hu-HU" sz="2800" dirty="0"/>
              <a:t>][j] + ", "); }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			</a:t>
            </a:r>
            <a:r>
              <a:rPr lang="hu-HU" sz="2800" dirty="0" err="1" smtClean="0"/>
              <a:t>Console.WriteLine</a:t>
            </a:r>
            <a:r>
              <a:rPr lang="hu-HU" sz="2800" dirty="0"/>
              <a:t>();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}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41607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/>
              <a:t>foreach</a:t>
            </a:r>
            <a:r>
              <a:rPr lang="hu-HU" sz="2800" dirty="0"/>
              <a:t> (int[] belsővektor in </a:t>
            </a:r>
            <a:r>
              <a:rPr lang="hu-HU" sz="2800" dirty="0" err="1"/>
              <a:t>mutatovektor</a:t>
            </a:r>
            <a:r>
              <a:rPr lang="hu-HU" sz="2800" dirty="0"/>
              <a:t>)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{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 </a:t>
            </a:r>
            <a:r>
              <a:rPr lang="hu-HU" sz="2800" dirty="0" err="1"/>
              <a:t>foreach</a:t>
            </a:r>
            <a:r>
              <a:rPr lang="hu-HU" sz="2800" dirty="0"/>
              <a:t> (int elem in belsővektor</a:t>
            </a:r>
            <a:r>
              <a:rPr lang="hu-HU" sz="2800" dirty="0" smtClean="0"/>
              <a:t>)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 </a:t>
            </a:r>
            <a:r>
              <a:rPr lang="hu-HU" sz="2800" dirty="0"/>
              <a:t>{ </a:t>
            </a:r>
            <a:r>
              <a:rPr lang="hu-HU" sz="2800" dirty="0" err="1"/>
              <a:t>Console.Write</a:t>
            </a:r>
            <a:r>
              <a:rPr lang="hu-HU" sz="2800" dirty="0"/>
              <a:t>(elem + ", "); }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err="1" smtClean="0"/>
              <a:t>Console.WriteLine</a:t>
            </a:r>
            <a:r>
              <a:rPr lang="hu-HU" sz="2800" dirty="0" smtClean="0"/>
              <a:t>();</a:t>
            </a:r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3445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Keress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Tömb metódusok</a:t>
            </a:r>
          </a:p>
          <a:p>
            <a:pPr lvl="1"/>
            <a:r>
              <a:rPr lang="hu-HU" dirty="0" smtClean="0"/>
              <a:t>Keresés</a:t>
            </a:r>
          </a:p>
          <a:p>
            <a:pPr lvl="1"/>
            <a:r>
              <a:rPr lang="hu-HU" dirty="0" smtClean="0"/>
              <a:t>Rendezés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8914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Stringek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string alma = "alma"; //</a:t>
            </a:r>
            <a:r>
              <a:rPr lang="en-US" sz="2400" dirty="0" err="1"/>
              <a:t>egyenlő</a:t>
            </a:r>
            <a:r>
              <a:rPr lang="en-US" sz="2400" dirty="0"/>
              <a:t> </a:t>
            </a:r>
            <a:r>
              <a:rPr lang="en-US" sz="2400" dirty="0" err="1"/>
              <a:t>ezzel</a:t>
            </a:r>
            <a:r>
              <a:rPr lang="en-US" sz="2400" dirty="0"/>
              <a:t>: </a:t>
            </a:r>
            <a:endParaRPr lang="hu-HU" sz="2400" dirty="0" smtClean="0"/>
          </a:p>
          <a:p>
            <a:pPr marL="0" indent="0">
              <a:buNone/>
            </a:pPr>
            <a:r>
              <a:rPr lang="en-US" sz="2400" dirty="0" smtClean="0"/>
              <a:t>char</a:t>
            </a:r>
            <a:r>
              <a:rPr lang="en-US" sz="2400" dirty="0"/>
              <a:t>[] </a:t>
            </a:r>
            <a:r>
              <a:rPr lang="en-US" sz="2400" dirty="0" err="1"/>
              <a:t>almaT</a:t>
            </a:r>
            <a:r>
              <a:rPr lang="en-US" sz="2400" dirty="0"/>
              <a:t> = new char[] {'a', 'l', 'm', 'a'};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2667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csinál a programrészlet?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 smtClean="0"/>
              <a:t>string</a:t>
            </a:r>
            <a:r>
              <a:rPr lang="hu-HU" sz="2800" dirty="0" smtClean="0"/>
              <a:t> </a:t>
            </a:r>
            <a:r>
              <a:rPr lang="hu-HU" sz="2800" dirty="0" err="1"/>
              <a:t>str</a:t>
            </a:r>
            <a:r>
              <a:rPr lang="hu-HU" sz="2800" dirty="0"/>
              <a:t> = </a:t>
            </a:r>
            <a:r>
              <a:rPr lang="hu-HU" sz="2800" dirty="0" err="1"/>
              <a:t>Console.ReadLine</a:t>
            </a:r>
            <a:r>
              <a:rPr lang="hu-HU" sz="2800" dirty="0" smtClean="0"/>
              <a:t>();</a:t>
            </a:r>
          </a:p>
          <a:p>
            <a:pPr marL="0" indent="0">
              <a:buNone/>
            </a:pPr>
            <a:r>
              <a:rPr lang="hu-HU" sz="2800" dirty="0" smtClean="0"/>
              <a:t> int </a:t>
            </a:r>
            <a:r>
              <a:rPr lang="hu-HU" sz="2800" dirty="0" err="1"/>
              <a:t>szamlalo</a:t>
            </a:r>
            <a:r>
              <a:rPr lang="hu-HU" sz="2800" dirty="0"/>
              <a:t> = 0;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/>
              <a:t>(int i = 0; i &lt; </a:t>
            </a:r>
            <a:r>
              <a:rPr lang="hu-HU" sz="2800" dirty="0" err="1"/>
              <a:t>str.Length</a:t>
            </a:r>
            <a:r>
              <a:rPr lang="hu-HU" sz="2800" dirty="0"/>
              <a:t>; i</a:t>
            </a:r>
            <a:r>
              <a:rPr lang="hu-HU" sz="2800" dirty="0" smtClean="0"/>
              <a:t>++)</a:t>
            </a:r>
          </a:p>
          <a:p>
            <a:pPr marL="0" indent="0">
              <a:buNone/>
            </a:pPr>
            <a:r>
              <a:rPr lang="hu-HU" sz="2800" dirty="0" smtClean="0"/>
              <a:t>   </a:t>
            </a:r>
            <a:r>
              <a:rPr lang="hu-HU" sz="2800" dirty="0"/>
              <a:t>{ </a:t>
            </a:r>
            <a:r>
              <a:rPr lang="hu-HU" sz="2800" dirty="0" err="1"/>
              <a:t>if</a:t>
            </a:r>
            <a:r>
              <a:rPr lang="hu-HU" sz="2800" dirty="0"/>
              <a:t> (</a:t>
            </a:r>
            <a:r>
              <a:rPr lang="hu-HU" sz="2800" dirty="0" err="1"/>
              <a:t>str</a:t>
            </a:r>
            <a:r>
              <a:rPr lang="hu-HU" sz="2800" dirty="0"/>
              <a:t>[i] == ' ') </a:t>
            </a:r>
            <a:r>
              <a:rPr lang="hu-HU" sz="2800" dirty="0" err="1"/>
              <a:t>szamlalo</a:t>
            </a:r>
            <a:r>
              <a:rPr lang="hu-HU" sz="2800" dirty="0"/>
              <a:t>++; }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Console.WriteLine</a:t>
            </a:r>
            <a:r>
              <a:rPr lang="hu-HU" sz="2800" dirty="0" smtClean="0"/>
              <a:t>(</a:t>
            </a:r>
            <a:r>
              <a:rPr lang="hu-HU" sz="2800" dirty="0" err="1" smtClean="0"/>
              <a:t>szamlalo</a:t>
            </a:r>
            <a:r>
              <a:rPr lang="hu-HU" sz="2800" dirty="0"/>
              <a:t>);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Console.ReadKey</a:t>
            </a:r>
            <a:r>
              <a:rPr lang="hu-HU" sz="28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8940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9115" y="0"/>
            <a:ext cx="4770401" cy="695239"/>
          </a:xfrm>
        </p:spPr>
        <p:txBody>
          <a:bodyPr>
            <a:normAutofit/>
          </a:bodyPr>
          <a:lstStyle/>
          <a:p>
            <a:r>
              <a:rPr lang="hu-HU" dirty="0" err="1"/>
              <a:t>String</a:t>
            </a:r>
            <a:r>
              <a:rPr lang="hu-HU" dirty="0"/>
              <a:t> </a:t>
            </a:r>
            <a:r>
              <a:rPr lang="hu-HU" dirty="0" smtClean="0"/>
              <a:t>metódusok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50714" y="764836"/>
            <a:ext cx="8911687" cy="6162761"/>
          </a:xfrm>
        </p:spPr>
        <p:txBody>
          <a:bodyPr/>
          <a:lstStyle/>
          <a:p>
            <a:r>
              <a:rPr lang="hu-HU" sz="2800" dirty="0" err="1"/>
              <a:t>string.Substring</a:t>
            </a:r>
            <a:r>
              <a:rPr lang="hu-HU" sz="2800" dirty="0"/>
              <a:t>(honnantól, hány darabot</a:t>
            </a:r>
            <a:r>
              <a:rPr lang="hu-HU" sz="2800" dirty="0" smtClean="0"/>
              <a:t>)</a:t>
            </a:r>
          </a:p>
          <a:p>
            <a:r>
              <a:rPr lang="hu-HU" sz="2800" dirty="0" err="1" smtClean="0"/>
              <a:t>string.IndexOf</a:t>
            </a:r>
            <a:r>
              <a:rPr lang="hu-HU" sz="2800" dirty="0" smtClean="0"/>
              <a:t>(keresett </a:t>
            </a:r>
            <a:r>
              <a:rPr lang="hu-HU" sz="2800" dirty="0" err="1"/>
              <a:t>string</a:t>
            </a:r>
            <a:r>
              <a:rPr lang="hu-HU" sz="2800" dirty="0"/>
              <a:t>, mettől keressem</a:t>
            </a:r>
            <a:r>
              <a:rPr lang="hu-HU" sz="2800" dirty="0" smtClean="0"/>
              <a:t>)</a:t>
            </a:r>
          </a:p>
          <a:p>
            <a:r>
              <a:rPr lang="hu-HU" sz="2800" dirty="0" err="1"/>
              <a:t>string.Replace</a:t>
            </a:r>
            <a:r>
              <a:rPr lang="hu-HU" sz="2800" dirty="0"/>
              <a:t>(régi </a:t>
            </a:r>
            <a:r>
              <a:rPr lang="hu-HU" sz="2800" dirty="0" err="1"/>
              <a:t>string</a:t>
            </a:r>
            <a:r>
              <a:rPr lang="hu-HU" sz="2800" dirty="0"/>
              <a:t>, új </a:t>
            </a:r>
            <a:r>
              <a:rPr lang="hu-HU" sz="2800" dirty="0" err="1"/>
              <a:t>string</a:t>
            </a:r>
            <a:r>
              <a:rPr lang="hu-HU" sz="2800" dirty="0" smtClean="0"/>
              <a:t>)</a:t>
            </a:r>
          </a:p>
          <a:p>
            <a:r>
              <a:rPr lang="hu-HU" sz="2800" dirty="0" err="1"/>
              <a:t>string.ToUpper</a:t>
            </a:r>
            <a:r>
              <a:rPr lang="hu-HU" sz="2800" dirty="0" smtClean="0"/>
              <a:t>()</a:t>
            </a:r>
          </a:p>
          <a:p>
            <a:r>
              <a:rPr lang="hu-HU" sz="2800" dirty="0" err="1"/>
              <a:t>string.Split</a:t>
            </a:r>
            <a:r>
              <a:rPr lang="hu-HU" sz="2800" dirty="0"/>
              <a:t>(határoló karakter</a:t>
            </a:r>
            <a:r>
              <a:rPr lang="hu-HU" sz="2800" dirty="0" smtClean="0"/>
              <a:t>)</a:t>
            </a:r>
          </a:p>
          <a:p>
            <a:r>
              <a:rPr lang="hu-HU" sz="2800" dirty="0" err="1"/>
              <a:t>string.Trim</a:t>
            </a:r>
            <a:r>
              <a:rPr lang="hu-HU" sz="2800" dirty="0" smtClean="0"/>
              <a:t>()</a:t>
            </a:r>
          </a:p>
          <a:p>
            <a:r>
              <a:rPr lang="hu-HU" sz="2800" dirty="0" err="1"/>
              <a:t>string.Remove</a:t>
            </a:r>
            <a:r>
              <a:rPr lang="hu-HU" sz="2800" dirty="0"/>
              <a:t>(honnantól, mennyit</a:t>
            </a:r>
            <a:r>
              <a:rPr lang="hu-HU" sz="2800" dirty="0" smtClean="0"/>
              <a:t>)</a:t>
            </a:r>
          </a:p>
          <a:p>
            <a:r>
              <a:rPr lang="hu-HU" sz="2800" dirty="0" err="1"/>
              <a:t>string.Contains</a:t>
            </a:r>
            <a:r>
              <a:rPr lang="hu-HU" sz="2800" dirty="0"/>
              <a:t>(</a:t>
            </a:r>
            <a:r>
              <a:rPr lang="hu-HU" sz="2800" dirty="0" err="1"/>
              <a:t>string</a:t>
            </a:r>
            <a:r>
              <a:rPr lang="hu-HU" sz="2800" dirty="0" smtClean="0"/>
              <a:t>)</a:t>
            </a:r>
          </a:p>
          <a:p>
            <a:r>
              <a:rPr lang="hu-HU" sz="2800" dirty="0" err="1"/>
              <a:t>string.Insert</a:t>
            </a:r>
            <a:r>
              <a:rPr lang="hu-HU" sz="2800" dirty="0"/>
              <a:t>(hova , </a:t>
            </a:r>
            <a:r>
              <a:rPr lang="hu-HU" sz="2800" dirty="0" smtClean="0"/>
              <a:t>mit)</a:t>
            </a:r>
          </a:p>
          <a:p>
            <a:r>
              <a:rPr lang="hu-HU" sz="2800" dirty="0" err="1"/>
              <a:t>string.PadLeft</a:t>
            </a:r>
            <a:r>
              <a:rPr lang="hu-HU" sz="2800" dirty="0"/>
              <a:t>/</a:t>
            </a:r>
            <a:r>
              <a:rPr lang="hu-HU" sz="2800" dirty="0" err="1"/>
              <a:t>Padright</a:t>
            </a:r>
            <a:r>
              <a:rPr lang="hu-HU" sz="2800" dirty="0"/>
              <a:t>(hosszúság, mit</a:t>
            </a:r>
            <a:r>
              <a:rPr lang="hu-HU" sz="2800" dirty="0" smtClean="0"/>
              <a:t>)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401" y="2734678"/>
            <a:ext cx="5165599" cy="138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48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0673" y="0"/>
            <a:ext cx="8911687" cy="699364"/>
          </a:xfrm>
        </p:spPr>
        <p:txBody>
          <a:bodyPr/>
          <a:lstStyle/>
          <a:p>
            <a:r>
              <a:rPr lang="hu-HU" dirty="0" smtClean="0"/>
              <a:t>Függvények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950" y="699364"/>
            <a:ext cx="6562107" cy="161069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667" y="2733203"/>
            <a:ext cx="5119228" cy="227193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1" y="3346311"/>
            <a:ext cx="4802316" cy="281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8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Keress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228605" cy="294984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Listák és metódusai </a:t>
            </a:r>
          </a:p>
          <a:p>
            <a:r>
              <a:rPr lang="hu-HU" sz="2800" dirty="0" smtClean="0"/>
              <a:t>Láncolt listák és metódusai</a:t>
            </a:r>
          </a:p>
          <a:p>
            <a:r>
              <a:rPr lang="hu-HU" sz="2800" dirty="0" smtClean="0"/>
              <a:t>Verem </a:t>
            </a:r>
          </a:p>
          <a:p>
            <a:r>
              <a:rPr lang="hu-HU" sz="2800" dirty="0" smtClean="0"/>
              <a:t>Sor</a:t>
            </a:r>
          </a:p>
          <a:p>
            <a:r>
              <a:rPr lang="hu-HU" sz="2800" dirty="0" smtClean="0"/>
              <a:t>Halmaz</a:t>
            </a:r>
          </a:p>
          <a:p>
            <a:endParaRPr lang="hu-HU" sz="2000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71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9114" y="0"/>
            <a:ext cx="8911687" cy="675301"/>
          </a:xfrm>
        </p:spPr>
        <p:txBody>
          <a:bodyPr/>
          <a:lstStyle/>
          <a:p>
            <a:r>
              <a:rPr lang="hu-HU" dirty="0" smtClean="0"/>
              <a:t>Paraméterátadás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73179" y="866274"/>
            <a:ext cx="9531433" cy="4572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Érték szerinti paraméterátadás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r="3770" b="458"/>
          <a:stretch/>
        </p:blipFill>
        <p:spPr>
          <a:xfrm>
            <a:off x="912645" y="1713747"/>
            <a:ext cx="11105184" cy="298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4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6394" y="1135834"/>
            <a:ext cx="2727959" cy="1859091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 smtClean="0"/>
              <a:t>letlen</a:t>
            </a:r>
            <a:r>
              <a:rPr lang="hu-HU" dirty="0" smtClean="0"/>
              <a:t> számok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69776" y="0"/>
            <a:ext cx="7589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32751" y="397790"/>
            <a:ext cx="8915400" cy="439119"/>
          </a:xfrm>
        </p:spPr>
        <p:txBody>
          <a:bodyPr>
            <a:noAutofit/>
          </a:bodyPr>
          <a:lstStyle/>
          <a:p>
            <a:r>
              <a:rPr lang="hu-HU" sz="2400" dirty="0" smtClean="0"/>
              <a:t>Cím szerinti paraméterátadás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12" y="1518834"/>
            <a:ext cx="11431546" cy="303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71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3299" y="258306"/>
            <a:ext cx="9251493" cy="594102"/>
          </a:xfrm>
        </p:spPr>
        <p:txBody>
          <a:bodyPr>
            <a:normAutofit/>
          </a:bodyPr>
          <a:lstStyle/>
          <a:p>
            <a:r>
              <a:rPr lang="hu-HU" sz="2400" dirty="0"/>
              <a:t>Kimeneti </a:t>
            </a:r>
            <a:r>
              <a:rPr lang="hu-HU" sz="2400" dirty="0" smtClean="0"/>
              <a:t>változó - </a:t>
            </a:r>
            <a:r>
              <a:rPr lang="hu-HU" sz="2400" b="1" dirty="0" smtClean="0">
                <a:solidFill>
                  <a:srgbClr val="A53010"/>
                </a:solidFill>
              </a:rPr>
              <a:t>out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167" y="1630933"/>
            <a:ext cx="7249755" cy="3545501"/>
          </a:xfrm>
          <a:prstGeom prst="rect">
            <a:avLst/>
          </a:prstGeom>
        </p:spPr>
      </p:pic>
      <p:sp>
        <p:nvSpPr>
          <p:cNvPr id="5" name="Ellipszis 4"/>
          <p:cNvSpPr/>
          <p:nvPr/>
        </p:nvSpPr>
        <p:spPr>
          <a:xfrm>
            <a:off x="5377912" y="2417736"/>
            <a:ext cx="883403" cy="46494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7346197" y="3171208"/>
            <a:ext cx="883403" cy="46494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81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 deklarálása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71600"/>
            <a:ext cx="9602788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800" dirty="0"/>
              <a:t>típus[] név; </a:t>
            </a:r>
            <a:endParaRPr lang="hu-HU" sz="4800" dirty="0" smtClean="0"/>
          </a:p>
          <a:p>
            <a:pPr marL="0" indent="0">
              <a:buNone/>
            </a:pPr>
            <a:r>
              <a:rPr lang="hu-HU" sz="2800" dirty="0"/>
              <a:t>int[] </a:t>
            </a:r>
            <a:r>
              <a:rPr lang="hu-HU" sz="2800" dirty="0" err="1"/>
              <a:t>numbers</a:t>
            </a:r>
            <a:r>
              <a:rPr lang="hu-HU" sz="2800" dirty="0"/>
              <a:t>; // egész </a:t>
            </a:r>
            <a:r>
              <a:rPr lang="hu-HU" sz="2800" dirty="0" smtClean="0"/>
              <a:t>vektordefiníció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int[10]; 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err="1" smtClean="0"/>
              <a:t>numbers</a:t>
            </a:r>
            <a:r>
              <a:rPr lang="hu-HU" sz="2800" dirty="0" smtClean="0"/>
              <a:t> </a:t>
            </a:r>
            <a:r>
              <a:rPr lang="hu-HU" sz="2800" dirty="0"/>
              <a:t>= </a:t>
            </a:r>
            <a:r>
              <a:rPr lang="hu-HU" sz="2800" dirty="0" err="1"/>
              <a:t>new</a:t>
            </a:r>
            <a:r>
              <a:rPr lang="hu-HU" sz="2800" dirty="0"/>
              <a:t> int[20]; 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smtClean="0"/>
              <a:t>int </a:t>
            </a:r>
            <a:r>
              <a:rPr lang="hu-HU" sz="2800" dirty="0"/>
              <a:t>db = 15</a:t>
            </a:r>
            <a:r>
              <a:rPr lang="hu-HU" sz="2800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int[db];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14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7221" y="2133600"/>
            <a:ext cx="10964779" cy="4026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int[] a; a = </a:t>
            </a:r>
            <a:r>
              <a:rPr lang="hu-HU" sz="3200" dirty="0" err="1"/>
              <a:t>new</a:t>
            </a:r>
            <a:r>
              <a:rPr lang="hu-HU" sz="3200" dirty="0"/>
              <a:t> int[2] {1,2};</a:t>
            </a:r>
          </a:p>
          <a:p>
            <a:pPr marL="0" indent="0">
              <a:buNone/>
            </a:pPr>
            <a:r>
              <a:rPr lang="hu-HU" sz="3200" dirty="0"/>
              <a:t>int[,] t; t = </a:t>
            </a:r>
            <a:r>
              <a:rPr lang="hu-HU" sz="3200" dirty="0" err="1"/>
              <a:t>new</a:t>
            </a:r>
            <a:r>
              <a:rPr lang="hu-HU" sz="3200" dirty="0"/>
              <a:t> int[2, 3] {{2,3,4 },{2,4,5}};</a:t>
            </a:r>
          </a:p>
          <a:p>
            <a:pPr marL="0" indent="0">
              <a:buNone/>
            </a:pPr>
            <a:r>
              <a:rPr lang="hu-HU" sz="3200" dirty="0"/>
              <a:t>int [][] b = </a:t>
            </a:r>
            <a:r>
              <a:rPr lang="hu-HU" sz="3200" dirty="0" err="1"/>
              <a:t>new</a:t>
            </a:r>
            <a:r>
              <a:rPr lang="hu-HU" sz="3200" dirty="0"/>
              <a:t> int [10][]; b[0]=</a:t>
            </a:r>
            <a:r>
              <a:rPr lang="hu-HU" sz="3200" dirty="0" err="1"/>
              <a:t>new</a:t>
            </a:r>
            <a:r>
              <a:rPr lang="hu-HU" sz="3200" dirty="0"/>
              <a:t> int[]{2,4,6</a:t>
            </a:r>
            <a:r>
              <a:rPr lang="hu-HU" sz="3200" dirty="0" smtClean="0"/>
              <a:t>};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2000" dirty="0" err="1"/>
              <a:t>System.Console.WriteLine</a:t>
            </a:r>
            <a:r>
              <a:rPr lang="hu-HU" sz="2000" dirty="0"/>
              <a:t>("{0},{1},{2}{3}", </a:t>
            </a:r>
            <a:r>
              <a:rPr lang="hu-HU" sz="2000" dirty="0" err="1" smtClean="0"/>
              <a:t>b.Length</a:t>
            </a:r>
            <a:r>
              <a:rPr lang="hu-HU" sz="2000" dirty="0"/>
              <a:t>, b[0].</a:t>
            </a:r>
            <a:r>
              <a:rPr lang="hu-HU" sz="2000" dirty="0" err="1"/>
              <a:t>Length,t.GetLength</a:t>
            </a:r>
            <a:r>
              <a:rPr lang="hu-HU" sz="2000" dirty="0"/>
              <a:t>(0), </a:t>
            </a:r>
            <a:r>
              <a:rPr lang="hu-HU" sz="2000" dirty="0" err="1"/>
              <a:t>a.Length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1273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érték 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/>
              <a:t>típus[] név={érték, érték,…}; </a:t>
            </a:r>
            <a:endParaRPr lang="en-US" sz="2800" dirty="0"/>
          </a:p>
          <a:p>
            <a:pPr marL="0" indent="0">
              <a:buNone/>
            </a:pPr>
            <a:r>
              <a:rPr lang="hu-HU" sz="2800" dirty="0" smtClean="0"/>
              <a:t>int</a:t>
            </a:r>
            <a:r>
              <a:rPr lang="hu-HU" sz="2800" dirty="0"/>
              <a:t>[] </a:t>
            </a:r>
            <a:r>
              <a:rPr lang="hu-HU" sz="2800" dirty="0" err="1"/>
              <a:t>numbers</a:t>
            </a:r>
            <a:r>
              <a:rPr lang="hu-HU" sz="2800" dirty="0"/>
              <a:t> = {1, 2, 3, 4, 5}; </a:t>
            </a:r>
          </a:p>
          <a:p>
            <a:pPr marL="0" indent="0">
              <a:buNone/>
            </a:pPr>
            <a:r>
              <a:rPr lang="hu-HU" sz="2800" dirty="0"/>
              <a:t>int[]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int[5] {1, 2, 3, 4, 5};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[] nevek = </a:t>
            </a:r>
            <a:r>
              <a:rPr lang="hu-HU" sz="2800" dirty="0" err="1"/>
              <a:t>new</a:t>
            </a: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[3] {"Ali", "Pali", "Robi"}; </a:t>
            </a:r>
          </a:p>
          <a:p>
            <a:pPr marL="0" indent="0">
              <a:buNone/>
            </a:pPr>
            <a:r>
              <a:rPr lang="hu-HU" sz="2800" dirty="0"/>
              <a:t>int[] </a:t>
            </a:r>
            <a:r>
              <a:rPr lang="hu-HU" sz="2800" dirty="0" err="1"/>
              <a:t>numbers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int[] {1, 2, 3, 4, 5};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[] nevek = </a:t>
            </a:r>
            <a:r>
              <a:rPr lang="hu-HU" sz="2800" dirty="0" err="1"/>
              <a:t>new</a:t>
            </a:r>
            <a:r>
              <a:rPr lang="hu-HU" sz="2800" dirty="0"/>
              <a:t> </a:t>
            </a:r>
            <a:r>
              <a:rPr lang="hu-HU" sz="2800" dirty="0" err="1"/>
              <a:t>string</a:t>
            </a:r>
            <a:r>
              <a:rPr lang="hu-HU" sz="2800" dirty="0"/>
              <a:t>[] {"Ali", "Pali", "Robi"};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158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8280" y="150666"/>
            <a:ext cx="2794686" cy="1325563"/>
          </a:xfrm>
        </p:spPr>
        <p:txBody>
          <a:bodyPr/>
          <a:lstStyle/>
          <a:p>
            <a:r>
              <a:rPr lang="en-US" dirty="0" err="1" smtClean="0"/>
              <a:t>foreach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4" t="35331" r="88" b="3286"/>
          <a:stretch/>
        </p:blipFill>
        <p:spPr>
          <a:xfrm>
            <a:off x="3017190" y="613954"/>
            <a:ext cx="8478123" cy="606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7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00873" y="718457"/>
            <a:ext cx="10217955" cy="491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6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9480868" cy="3777622"/>
          </a:xfrm>
        </p:spPr>
        <p:txBody>
          <a:bodyPr>
            <a:normAutofit/>
          </a:bodyPr>
          <a:lstStyle/>
          <a:p>
            <a:r>
              <a:rPr lang="hu-HU" sz="2800" dirty="0"/>
              <a:t>C#-</a:t>
            </a:r>
            <a:r>
              <a:rPr lang="hu-HU" sz="2800" dirty="0" err="1"/>
              <a:t>ban</a:t>
            </a:r>
            <a:r>
              <a:rPr lang="hu-HU" sz="2800" dirty="0"/>
              <a:t> a tömbök tudják a </a:t>
            </a:r>
            <a:r>
              <a:rPr lang="hu-HU" sz="2800" dirty="0" smtClean="0"/>
              <a:t>méretüket</a:t>
            </a:r>
            <a:endParaRPr lang="hu-HU" sz="2800" dirty="0"/>
          </a:p>
          <a:p>
            <a:pPr lvl="1"/>
            <a:r>
              <a:rPr lang="hu-HU" sz="2400" dirty="0" smtClean="0"/>
              <a:t> </a:t>
            </a:r>
            <a:r>
              <a:rPr lang="hu-HU" sz="2400" dirty="0"/>
              <a:t>vektor esetében a </a:t>
            </a:r>
            <a:r>
              <a:rPr lang="hu-HU" sz="2400" b="1" dirty="0" err="1">
                <a:solidFill>
                  <a:srgbClr val="A53010"/>
                </a:solidFill>
              </a:rPr>
              <a:t>tömbnév.Length</a:t>
            </a:r>
            <a:r>
              <a:rPr lang="hu-HU" sz="2400" dirty="0"/>
              <a:t>-el. </a:t>
            </a:r>
            <a:endParaRPr lang="hu-HU" sz="2400" dirty="0" smtClean="0"/>
          </a:p>
          <a:p>
            <a:pPr lvl="1"/>
            <a:r>
              <a:rPr lang="hu-HU" sz="2400" dirty="0"/>
              <a:t>Mátrixok esetén a </a:t>
            </a:r>
            <a:r>
              <a:rPr lang="hu-HU" sz="2400" b="1" dirty="0" err="1">
                <a:solidFill>
                  <a:srgbClr val="A53010"/>
                </a:solidFill>
              </a:rPr>
              <a:t>mátrixnév.GetLength</a:t>
            </a:r>
            <a:r>
              <a:rPr lang="hu-HU" sz="2400" b="1" dirty="0">
                <a:solidFill>
                  <a:srgbClr val="A53010"/>
                </a:solidFill>
              </a:rPr>
              <a:t>(dimenzió száma</a:t>
            </a:r>
            <a:r>
              <a:rPr lang="hu-HU" sz="2400" b="1" dirty="0" smtClean="0">
                <a:solidFill>
                  <a:srgbClr val="A53010"/>
                </a:solidFill>
              </a:rPr>
              <a:t>)</a:t>
            </a:r>
            <a:endParaRPr lang="hu-HU" sz="2400" b="1" dirty="0">
              <a:solidFill>
                <a:srgbClr val="A53010"/>
              </a:solidFill>
            </a:endParaRPr>
          </a:p>
          <a:p>
            <a:pPr lvl="1"/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78691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Deklarálás</a:t>
            </a:r>
          </a:p>
          <a:p>
            <a:r>
              <a:rPr lang="en-US" dirty="0" err="1"/>
              <a:t>int</a:t>
            </a:r>
            <a:r>
              <a:rPr lang="en-US" dirty="0"/>
              <a:t>[,] </a:t>
            </a:r>
            <a:r>
              <a:rPr lang="en-US" dirty="0" err="1"/>
              <a:t>mátrix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[4, 5]; </a:t>
            </a:r>
            <a:r>
              <a:rPr lang="hu-HU" dirty="0" smtClean="0"/>
              <a:t> // méret megadással</a:t>
            </a:r>
          </a:p>
          <a:p>
            <a:r>
              <a:rPr lang="hu-HU" dirty="0"/>
              <a:t>int[,] mátrix = </a:t>
            </a:r>
            <a:r>
              <a:rPr lang="hu-HU" dirty="0" err="1"/>
              <a:t>new</a:t>
            </a:r>
            <a:r>
              <a:rPr lang="hu-HU" dirty="0"/>
              <a:t> int[,] { </a:t>
            </a:r>
            <a:r>
              <a:rPr lang="hu-HU" dirty="0" smtClean="0"/>
              <a:t>	{ </a:t>
            </a:r>
            <a:r>
              <a:rPr lang="hu-HU" dirty="0"/>
              <a:t>421, 23, 42, 1 </a:t>
            </a:r>
            <a:r>
              <a:rPr lang="hu-HU" dirty="0" smtClean="0"/>
              <a:t>},  //kezdeti érték megadással</a:t>
            </a:r>
          </a:p>
          <a:p>
            <a:pPr marL="0" indent="0">
              <a:buNone/>
            </a:pPr>
            <a:r>
              <a:rPr lang="hu-HU" dirty="0" smtClean="0"/>
              <a:t>							 </a:t>
            </a:r>
            <a:r>
              <a:rPr lang="hu-HU" dirty="0"/>
              <a:t>{ 45, 674, 341, 52 </a:t>
            </a:r>
            <a:r>
              <a:rPr lang="hu-HU" dirty="0" smtClean="0"/>
              <a:t>},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 </a:t>
            </a:r>
            <a:r>
              <a:rPr lang="hu-HU" dirty="0"/>
              <a:t>{ 56, 12, 343, 54 } }; </a:t>
            </a:r>
            <a:r>
              <a:rPr lang="hu-HU" dirty="0" err="1"/>
              <a:t>Console.WriteLine</a:t>
            </a:r>
            <a:r>
              <a:rPr lang="hu-HU" dirty="0"/>
              <a:t>("Magassága: " + </a:t>
            </a:r>
            <a:r>
              <a:rPr lang="hu-HU" dirty="0" err="1"/>
              <a:t>mátrix.GetLength</a:t>
            </a:r>
            <a:r>
              <a:rPr lang="hu-HU" dirty="0"/>
              <a:t>(0)); //3 </a:t>
            </a:r>
            <a:r>
              <a:rPr lang="hu-HU" dirty="0" err="1"/>
              <a:t>Console.WriteLine</a:t>
            </a:r>
            <a:r>
              <a:rPr lang="hu-HU" dirty="0"/>
              <a:t>("Szélessége: " + </a:t>
            </a:r>
            <a:r>
              <a:rPr lang="hu-HU" dirty="0" err="1"/>
              <a:t>mátrix.GetLength</a:t>
            </a:r>
            <a:r>
              <a:rPr lang="hu-HU" dirty="0"/>
              <a:t>(1)); //4</a:t>
            </a:r>
          </a:p>
        </p:txBody>
      </p:sp>
    </p:spTree>
    <p:extLst>
      <p:ext uri="{BB962C8B-B14F-4D97-AF65-F5344CB8AC3E}">
        <p14:creationId xmlns:p14="http://schemas.microsoft.com/office/powerpoint/2010/main" val="1132569541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1630</TotalTime>
  <Words>396</Words>
  <Application>Microsoft Office PowerPoint</Application>
  <PresentationFormat>Ecran lat</PresentationFormat>
  <Paragraphs>91</Paragraphs>
  <Slides>21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3</vt:lpstr>
      <vt:lpstr>Szálak</vt:lpstr>
      <vt:lpstr>Tömbök, mátrixok</vt:lpstr>
      <vt:lpstr>Véletlen számok</vt:lpstr>
      <vt:lpstr>Tömbök deklarálása</vt:lpstr>
      <vt:lpstr>Tömbök</vt:lpstr>
      <vt:lpstr>Kezdeti érték adás</vt:lpstr>
      <vt:lpstr>foreach</vt:lpstr>
      <vt:lpstr>Prezentare PowerPoint</vt:lpstr>
      <vt:lpstr>Prezentare PowerPoint</vt:lpstr>
      <vt:lpstr>Mátrixok</vt:lpstr>
      <vt:lpstr>Mátrix feltöltése véletlen számokkal !!    -a mátrix nevű tömböt már létrehoztuk-!!</vt:lpstr>
      <vt:lpstr>Prezentare PowerPoint</vt:lpstr>
      <vt:lpstr>Prezentare PowerPoint</vt:lpstr>
      <vt:lpstr>Keress </vt:lpstr>
      <vt:lpstr>Stringek</vt:lpstr>
      <vt:lpstr>Mit csinál a programrészlet?</vt:lpstr>
      <vt:lpstr>String metódusok</vt:lpstr>
      <vt:lpstr>Függvények</vt:lpstr>
      <vt:lpstr>Keress </vt:lpstr>
      <vt:lpstr>Paraméterátadás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Aniko</dc:creator>
  <cp:lastModifiedBy>Irma Tünde Jakab</cp:lastModifiedBy>
  <cp:revision>25</cp:revision>
  <dcterms:created xsi:type="dcterms:W3CDTF">2019-04-02T16:08:31Z</dcterms:created>
  <dcterms:modified xsi:type="dcterms:W3CDTF">2019-10-10T08:34:28Z</dcterms:modified>
</cp:coreProperties>
</file>